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9" r:id="rId4"/>
    <p:sldId id="261" r:id="rId5"/>
    <p:sldId id="263" r:id="rId6"/>
    <p:sldId id="266" r:id="rId7"/>
    <p:sldId id="267" r:id="rId8"/>
    <p:sldId id="268" r:id="rId9"/>
    <p:sldId id="264" r:id="rId10"/>
    <p:sldId id="265" r:id="rId11"/>
    <p:sldId id="257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9" autoAdjust="0"/>
    <p:restoredTop sz="94640"/>
  </p:normalViewPr>
  <p:slideViewPr>
    <p:cSldViewPr snapToGrid="0">
      <p:cViewPr varScale="1">
        <p:scale>
          <a:sx n="107" d="100"/>
          <a:sy n="107" d="100"/>
        </p:scale>
        <p:origin x="65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0A3295-5B75-9C1D-5B64-E88ABB0DB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B1532F3-AA78-2064-163B-2BAA0E72F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3B771C-BE30-7B02-5CDB-880508513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509E-46EC-488E-8CB3-CC3EAFABB620}" type="datetimeFigureOut">
              <a:rPr lang="nl-NL" smtClean="0"/>
              <a:t>31-05-2024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154A82F-A26B-6A3B-2E39-35BA8B511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2AA249F-7AC2-47D6-E8C9-D3980BF4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672D-D926-4474-B197-1FB5E7923E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462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98BB5C-94DF-8713-028B-8FAA4100A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0FD98FF-CB72-D1AA-DFEB-6C9EB3929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6D0AE70-7EE4-F6C5-79D2-BD5CA5767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509E-46EC-488E-8CB3-CC3EAFABB620}" type="datetimeFigureOut">
              <a:rPr lang="nl-NL" smtClean="0"/>
              <a:t>31-05-2024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115FE4-195F-E832-BA3C-CA2AC4BE5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7F3FDC-E957-5530-92F8-05DBAC07E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672D-D926-4474-B197-1FB5E7923E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3979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9C10D52-61D6-0C5C-7655-F3D46844B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9918D1F-9122-0A76-C18B-B693BE0BD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1254D3-1AAC-8BBE-60AF-6C4719234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509E-46EC-488E-8CB3-CC3EAFABB620}" type="datetimeFigureOut">
              <a:rPr lang="nl-NL" smtClean="0"/>
              <a:t>31-05-2024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7FE341D-8E80-7C12-FCC6-6E6265CAE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1F69F2-7D47-B266-D6E7-0DF24ABD7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672D-D926-4474-B197-1FB5E7923E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129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29E367-BB97-0D67-C658-C8DB6B992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AF48FC-8489-FDDC-BB34-48F502C18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215E6C-250E-4CB2-AAB3-60AE7D57C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509E-46EC-488E-8CB3-CC3EAFABB620}" type="datetimeFigureOut">
              <a:rPr lang="nl-NL" smtClean="0"/>
              <a:t>31-05-2024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B292BF-7B0E-FD20-E0CB-623865C65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280F97-DE38-393D-8B07-648188469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672D-D926-4474-B197-1FB5E7923E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0489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251CE0-A650-0710-63CE-68958757E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191C2F5-285C-6C30-36C1-8F0C0D0EB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E9BDCC-C1D4-2E8F-087E-730D01F59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509E-46EC-488E-8CB3-CC3EAFABB620}" type="datetimeFigureOut">
              <a:rPr lang="nl-NL" smtClean="0"/>
              <a:t>31-05-2024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6FE853-8F3A-C15E-6073-E37D56EF7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A6ED1B-5082-6360-D49D-8B375E1C4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672D-D926-4474-B197-1FB5E7923E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1505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561CDF-E72A-1D95-382C-0A60785B1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9B340D-CDC5-409B-76E4-F6122BF452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4E4C4B9-C344-298D-7766-F4EF24955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EBC035A-036E-A567-A8A6-3CBBDEF7F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509E-46EC-488E-8CB3-CC3EAFABB620}" type="datetimeFigureOut">
              <a:rPr lang="nl-NL" smtClean="0"/>
              <a:t>31-05-2024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1700A59-8D96-48D9-57EF-B623DAF6C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BEA396D-6E0A-1216-D7A2-FA9D0BE4E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672D-D926-4474-B197-1FB5E7923E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5602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477F87-8B27-7B41-FB33-3D0A5A8E1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DCB6964-714A-C020-EA65-DD2D73136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ECA9A07-01D1-0648-9930-D41AD5FA0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4EA0326-DD33-5077-97EB-5B05DC21DD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CFCCD4C-9801-3DD2-A395-DC1AE3581D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048A4BC-026E-8BB9-1DE8-A339F3940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509E-46EC-488E-8CB3-CC3EAFABB620}" type="datetimeFigureOut">
              <a:rPr lang="nl-NL" smtClean="0"/>
              <a:t>31-05-2024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A68CD8B-BF76-E562-35E7-FFA48D58C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BA4C1C6-9933-E843-6642-175947B9F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672D-D926-4474-B197-1FB5E7923E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8106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50DFFB-4EA1-9402-A534-8B8BB9BE8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273C744-EAD8-4E21-EA07-D3AF8971B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509E-46EC-488E-8CB3-CC3EAFABB620}" type="datetimeFigureOut">
              <a:rPr lang="nl-NL" smtClean="0"/>
              <a:t>31-05-2024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74772EE-9634-552F-A4E1-CD6C27CFE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3C24D62-DA23-B37C-3125-057018E5C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672D-D926-4474-B197-1FB5E7923E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384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10CBE67-DF7A-5206-452F-CFE05C28B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509E-46EC-488E-8CB3-CC3EAFABB620}" type="datetimeFigureOut">
              <a:rPr lang="nl-NL" smtClean="0"/>
              <a:t>31-05-2024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36C0CEA-2873-DF55-40D0-D85AAF0AA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E0E62D6-577B-A875-5603-722C449A7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672D-D926-4474-B197-1FB5E7923E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9266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1E95EB-6D10-5249-DDAC-828F2DF6A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C45C9C-51D6-D8FB-1D92-8D4C69861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0421A18-7E21-F762-661E-23A5AE777D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2FB0A33-CC3E-A449-0127-F59BA35A4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509E-46EC-488E-8CB3-CC3EAFABB620}" type="datetimeFigureOut">
              <a:rPr lang="nl-NL" smtClean="0"/>
              <a:t>31-05-2024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B5D38C2-B5BC-295B-7779-911B18822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DD17857-D173-DE3F-3080-7B0789557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672D-D926-4474-B197-1FB5E7923E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844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09F4D8-7512-5407-10FF-AB142C0B4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BDCAA24-1FB6-3CCC-AF43-C6BCA4BE1A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0B7E319-EC6E-858D-C6ED-3EC7620B90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77C9F6D-1975-1551-98A2-0F54554C1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509E-46EC-488E-8CB3-CC3EAFABB620}" type="datetimeFigureOut">
              <a:rPr lang="nl-NL" smtClean="0"/>
              <a:t>31-05-2024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A69D13F-2672-56FF-C65A-1220735B4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EB027F9-0943-A417-D02D-70F314AE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672D-D926-4474-B197-1FB5E7923E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977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3FC7EB7-D73A-03FB-CB22-7127DD5FB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895AD93-D719-406F-1A9B-781C0296F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3FA808-AA3B-B473-F694-DB5CAD6F9F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46509E-46EC-488E-8CB3-CC3EAFABB620}" type="datetimeFigureOut">
              <a:rPr lang="nl-NL" smtClean="0"/>
              <a:t>31-05-2024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7D5FAD6-7A3B-7F13-F34D-0ED15AA1E5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989E31-58E4-22B4-1E3F-1B53220E15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FF672D-D926-4474-B197-1FB5E7923E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169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9592E3-A0BE-731E-09FA-D21B0EA9C2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344425"/>
          </a:xfrm>
        </p:spPr>
        <p:txBody>
          <a:bodyPr>
            <a:normAutofit/>
          </a:bodyPr>
          <a:lstStyle/>
          <a:p>
            <a:br>
              <a:rPr lang="nl-NL" sz="2000" dirty="0"/>
            </a:br>
            <a:endParaRPr lang="nl-NL" sz="20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62A0F9D-9401-05EA-A5D5-E1DAB709F6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1656"/>
            <a:ext cx="9144000" cy="1558456"/>
          </a:xfrm>
        </p:spPr>
        <p:txBody>
          <a:bodyPr>
            <a:normAutofit/>
          </a:bodyPr>
          <a:lstStyle/>
          <a:p>
            <a:r>
              <a:rPr lang="nl-NL" sz="2000" dirty="0"/>
              <a:t>Analyse</a:t>
            </a:r>
          </a:p>
          <a:p>
            <a:r>
              <a:rPr lang="nl-NL" sz="2000" dirty="0"/>
              <a:t>Zuid 10 </a:t>
            </a:r>
            <a:r>
              <a:rPr lang="nl-NL" sz="2000" dirty="0" err="1"/>
              <a:t>hcp,West</a:t>
            </a:r>
            <a:r>
              <a:rPr lang="nl-NL" sz="2000" dirty="0"/>
              <a:t> 14 </a:t>
            </a:r>
            <a:r>
              <a:rPr lang="nl-NL" sz="2000" dirty="0" err="1"/>
              <a:t>hcp,Noord</a:t>
            </a:r>
            <a:r>
              <a:rPr lang="nl-NL" sz="2000" dirty="0"/>
              <a:t> 7 </a:t>
            </a:r>
            <a:r>
              <a:rPr lang="nl-NL" sz="2000" dirty="0" err="1"/>
              <a:t>hcp,Oost</a:t>
            </a:r>
            <a:r>
              <a:rPr lang="nl-NL" sz="2000" dirty="0"/>
              <a:t> 9 </a:t>
            </a:r>
            <a:r>
              <a:rPr lang="nl-NL" sz="2000" dirty="0" err="1"/>
              <a:t>hcp</a:t>
            </a:r>
            <a:endParaRPr lang="nl-NL" sz="2000" dirty="0"/>
          </a:p>
          <a:p>
            <a:r>
              <a:rPr lang="nl-NL" sz="2000" dirty="0"/>
              <a:t>Oost West kwetsbaar</a:t>
            </a:r>
          </a:p>
        </p:txBody>
      </p:sp>
      <p:pic>
        <p:nvPicPr>
          <p:cNvPr id="4" name="Afbeelding 3" descr="Afbeelding met tekst, schermopname, Lettertype, nummer&#10;&#10;Automatisch gegenereerde beschrijving">
            <a:extLst>
              <a:ext uri="{FF2B5EF4-FFF2-40B4-BE49-F238E27FC236}">
                <a16:creationId xmlns:a16="http://schemas.microsoft.com/office/drawing/2014/main" id="{64C6DE9A-87FA-B37F-5F35-0354356C0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488" y="1232410"/>
            <a:ext cx="4449452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027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9592E3-A0BE-731E-09FA-D21B0EA9C2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344425"/>
          </a:xfrm>
        </p:spPr>
        <p:txBody>
          <a:bodyPr>
            <a:normAutofit/>
          </a:bodyPr>
          <a:lstStyle/>
          <a:p>
            <a:endParaRPr lang="nl-NL" sz="20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62A0F9D-9401-05EA-A5D5-E1DAB709F6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1656"/>
            <a:ext cx="9144000" cy="979998"/>
          </a:xfrm>
        </p:spPr>
        <p:txBody>
          <a:bodyPr>
            <a:normAutofit fontScale="55000" lnSpcReduction="20000"/>
          </a:bodyPr>
          <a:lstStyle/>
          <a:p>
            <a:r>
              <a:rPr lang="nl-NL" sz="2000" dirty="0" err="1"/>
              <a:t>Afspel</a:t>
            </a:r>
            <a:endParaRPr lang="nl-NL" sz="2000" dirty="0"/>
          </a:p>
          <a:p>
            <a:r>
              <a:rPr lang="nl-NL" sz="2000" dirty="0"/>
              <a:t>Start </a:t>
            </a:r>
            <a:r>
              <a:rPr lang="nl-NL" sz="2000" dirty="0" err="1"/>
              <a:t>Sch</a:t>
            </a:r>
            <a:r>
              <a:rPr lang="nl-NL" sz="2000" dirty="0"/>
              <a:t> A</a:t>
            </a:r>
          </a:p>
          <a:p>
            <a:r>
              <a:rPr lang="nl-NL" sz="2000" dirty="0"/>
              <a:t>Slag 2 Ru of </a:t>
            </a:r>
            <a:r>
              <a:rPr lang="nl-NL" sz="2000" dirty="0" err="1"/>
              <a:t>Kl</a:t>
            </a:r>
            <a:r>
              <a:rPr lang="nl-NL" sz="2000" dirty="0"/>
              <a:t>? In geval </a:t>
            </a:r>
            <a:r>
              <a:rPr lang="nl-NL" sz="2000" dirty="0" err="1"/>
              <a:t>Kl</a:t>
            </a:r>
            <a:r>
              <a:rPr lang="nl-NL" sz="2000" dirty="0"/>
              <a:t> door laten lopen naar de vrouw?</a:t>
            </a:r>
          </a:p>
          <a:p>
            <a:r>
              <a:rPr lang="nl-NL" sz="2000" dirty="0"/>
              <a:t>Hoe pakt West het troeven trekken aan? </a:t>
            </a:r>
          </a:p>
        </p:txBody>
      </p:sp>
      <p:pic>
        <p:nvPicPr>
          <p:cNvPr id="4" name="Afbeelding 3" descr="Afbeelding met tekst, schermopname, Lettertype, nummer&#10;&#10;Automatisch gegenereerde beschrijving">
            <a:extLst>
              <a:ext uri="{FF2B5EF4-FFF2-40B4-BE49-F238E27FC236}">
                <a16:creationId xmlns:a16="http://schemas.microsoft.com/office/drawing/2014/main" id="{64C6DE9A-87FA-B37F-5F35-0354356C0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488" y="1232410"/>
            <a:ext cx="4449452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920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083816-A61B-4DA2-25FD-D51ED63BA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Evaluatie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577636-21FB-B789-FDEC-0EAA08CFE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 lijn  2 keer </a:t>
            </a:r>
            <a:r>
              <a:rPr lang="nl-NL" dirty="0" err="1"/>
              <a:t>Sch</a:t>
            </a:r>
            <a:r>
              <a:rPr lang="nl-NL" dirty="0"/>
              <a:t> contract; 5 keer Ha contract</a:t>
            </a:r>
          </a:p>
          <a:p>
            <a:r>
              <a:rPr lang="nl-NL" dirty="0"/>
              <a:t>Score </a:t>
            </a:r>
            <a:r>
              <a:rPr lang="nl-NL" dirty="0" err="1"/>
              <a:t>Sch</a:t>
            </a:r>
            <a:r>
              <a:rPr lang="nl-NL" dirty="0"/>
              <a:t> contracten 58%</a:t>
            </a:r>
          </a:p>
          <a:p>
            <a:r>
              <a:rPr lang="nl-NL" dirty="0"/>
              <a:t>B lijn 2  keer </a:t>
            </a:r>
            <a:r>
              <a:rPr lang="nl-NL" dirty="0" err="1"/>
              <a:t>Sch</a:t>
            </a:r>
            <a:r>
              <a:rPr lang="nl-NL" dirty="0"/>
              <a:t> contract; 4 keer Ha contract</a:t>
            </a:r>
          </a:p>
          <a:p>
            <a:r>
              <a:rPr lang="nl-NL" dirty="0"/>
              <a:t>Score </a:t>
            </a:r>
            <a:r>
              <a:rPr lang="nl-NL" dirty="0" err="1"/>
              <a:t>Sch</a:t>
            </a:r>
            <a:r>
              <a:rPr lang="nl-NL" dirty="0"/>
              <a:t> contracten 90%</a:t>
            </a:r>
          </a:p>
          <a:p>
            <a:r>
              <a:rPr lang="nl-NL" dirty="0"/>
              <a:t>C lijn 2 keer </a:t>
            </a:r>
            <a:r>
              <a:rPr lang="nl-NL" dirty="0" err="1"/>
              <a:t>Sch</a:t>
            </a:r>
            <a:r>
              <a:rPr lang="nl-NL" dirty="0"/>
              <a:t> contract; 4 keer Ha contract</a:t>
            </a:r>
          </a:p>
          <a:p>
            <a:r>
              <a:rPr lang="nl-NL" dirty="0"/>
              <a:t>Score </a:t>
            </a:r>
            <a:r>
              <a:rPr lang="nl-NL" dirty="0" err="1"/>
              <a:t>Sch</a:t>
            </a:r>
            <a:r>
              <a:rPr lang="nl-NL"/>
              <a:t> contracten 80%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6583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9592E3-A0BE-731E-09FA-D21B0EA9C2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344425"/>
          </a:xfrm>
        </p:spPr>
        <p:txBody>
          <a:bodyPr>
            <a:normAutofit/>
          </a:bodyPr>
          <a:lstStyle/>
          <a:p>
            <a:r>
              <a:rPr lang="nl-NL" sz="2000" dirty="0"/>
              <a:t>A 1sch</a:t>
            </a:r>
            <a:br>
              <a:rPr lang="nl-NL" sz="2000" dirty="0"/>
            </a:br>
            <a:r>
              <a:rPr lang="nl-NL" sz="2000" dirty="0"/>
              <a:t>B 2sch</a:t>
            </a:r>
            <a:br>
              <a:rPr lang="nl-NL" sz="2000" dirty="0"/>
            </a:br>
            <a:r>
              <a:rPr lang="nl-NL" sz="2000" dirty="0"/>
              <a:t>C pas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62A0F9D-9401-05EA-A5D5-E1DAB709F6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1656"/>
            <a:ext cx="9144000" cy="979998"/>
          </a:xfrm>
        </p:spPr>
        <p:txBody>
          <a:bodyPr>
            <a:normAutofit/>
          </a:bodyPr>
          <a:lstStyle/>
          <a:p>
            <a:r>
              <a:rPr lang="nl-NL" sz="2000" dirty="0"/>
              <a:t>Openingsbod Zuid</a:t>
            </a:r>
          </a:p>
        </p:txBody>
      </p:sp>
      <p:pic>
        <p:nvPicPr>
          <p:cNvPr id="4" name="Afbeelding 3" descr="Afbeelding met tekst, schermopname, Lettertype, nummer&#10;&#10;Automatisch gegenereerde beschrijving">
            <a:extLst>
              <a:ext uri="{FF2B5EF4-FFF2-40B4-BE49-F238E27FC236}">
                <a16:creationId xmlns:a16="http://schemas.microsoft.com/office/drawing/2014/main" id="{64C6DE9A-87FA-B37F-5F35-0354356C0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488" y="1232410"/>
            <a:ext cx="4449452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079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9592E3-A0BE-731E-09FA-D21B0EA9C2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344425"/>
          </a:xfrm>
        </p:spPr>
        <p:txBody>
          <a:bodyPr>
            <a:normAutofit/>
          </a:bodyPr>
          <a:lstStyle/>
          <a:p>
            <a:r>
              <a:rPr lang="nl-NL" sz="2000" dirty="0"/>
              <a:t>A Pas</a:t>
            </a:r>
            <a:br>
              <a:rPr lang="nl-NL" sz="2000" dirty="0"/>
            </a:br>
            <a:r>
              <a:rPr lang="nl-NL" sz="2000" dirty="0"/>
              <a:t>B Doublet</a:t>
            </a:r>
            <a:br>
              <a:rPr lang="nl-NL" sz="2000" dirty="0"/>
            </a:br>
            <a:r>
              <a:rPr lang="nl-NL" sz="2000" dirty="0"/>
              <a:t>C …..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62A0F9D-9401-05EA-A5D5-E1DAB709F6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1656"/>
            <a:ext cx="9144000" cy="979998"/>
          </a:xfrm>
        </p:spPr>
        <p:txBody>
          <a:bodyPr>
            <a:normAutofit/>
          </a:bodyPr>
          <a:lstStyle/>
          <a:p>
            <a:r>
              <a:rPr lang="nl-NL" sz="2000" dirty="0"/>
              <a:t>Wat doet West na 1 of 2 </a:t>
            </a:r>
            <a:r>
              <a:rPr lang="nl-NL" sz="2000" dirty="0" err="1"/>
              <a:t>Sch</a:t>
            </a:r>
            <a:r>
              <a:rPr lang="nl-NL" sz="2000" dirty="0"/>
              <a:t> opening Zuid?</a:t>
            </a:r>
          </a:p>
        </p:txBody>
      </p:sp>
      <p:pic>
        <p:nvPicPr>
          <p:cNvPr id="4" name="Afbeelding 3" descr="Afbeelding met tekst, schermopname, Lettertype, nummer&#10;&#10;Automatisch gegenereerde beschrijving">
            <a:extLst>
              <a:ext uri="{FF2B5EF4-FFF2-40B4-BE49-F238E27FC236}">
                <a16:creationId xmlns:a16="http://schemas.microsoft.com/office/drawing/2014/main" id="{64C6DE9A-87FA-B37F-5F35-0354356C0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488" y="1232410"/>
            <a:ext cx="4449452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533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9592E3-A0BE-731E-09FA-D21B0EA9C2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344425"/>
          </a:xfrm>
        </p:spPr>
        <p:txBody>
          <a:bodyPr>
            <a:normAutofit/>
          </a:bodyPr>
          <a:lstStyle/>
          <a:p>
            <a:r>
              <a:rPr lang="nl-NL" sz="2000" dirty="0"/>
              <a:t>A Pas</a:t>
            </a:r>
            <a:br>
              <a:rPr lang="nl-NL" sz="2000" dirty="0"/>
            </a:br>
            <a:r>
              <a:rPr lang="nl-NL" sz="2000" dirty="0"/>
              <a:t>B 3 </a:t>
            </a:r>
            <a:r>
              <a:rPr lang="nl-NL" sz="2000" dirty="0" err="1"/>
              <a:t>Sch</a:t>
            </a:r>
            <a:br>
              <a:rPr lang="nl-NL" sz="2000" dirty="0"/>
            </a:br>
            <a:r>
              <a:rPr lang="nl-NL" sz="2000" dirty="0"/>
              <a:t>C …..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62A0F9D-9401-05EA-A5D5-E1DAB709F6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1656"/>
            <a:ext cx="9144000" cy="979998"/>
          </a:xfrm>
        </p:spPr>
        <p:txBody>
          <a:bodyPr>
            <a:normAutofit/>
          </a:bodyPr>
          <a:lstStyle/>
          <a:p>
            <a:r>
              <a:rPr lang="nl-NL" sz="2000" dirty="0"/>
              <a:t>Antwoord Noord bij 1 of 2 </a:t>
            </a:r>
            <a:r>
              <a:rPr lang="nl-NL" sz="2000" dirty="0" err="1"/>
              <a:t>Sch</a:t>
            </a:r>
            <a:r>
              <a:rPr lang="nl-NL" sz="2000" dirty="0"/>
              <a:t> opening Zuid gevolgd door </a:t>
            </a:r>
          </a:p>
          <a:p>
            <a:r>
              <a:rPr lang="nl-NL" sz="2000" dirty="0"/>
              <a:t>Doublet West? </a:t>
            </a:r>
          </a:p>
        </p:txBody>
      </p:sp>
      <p:pic>
        <p:nvPicPr>
          <p:cNvPr id="4" name="Afbeelding 3" descr="Afbeelding met tekst, schermopname, Lettertype, nummer&#10;&#10;Automatisch gegenereerde beschrijving">
            <a:extLst>
              <a:ext uri="{FF2B5EF4-FFF2-40B4-BE49-F238E27FC236}">
                <a16:creationId xmlns:a16="http://schemas.microsoft.com/office/drawing/2014/main" id="{64C6DE9A-87FA-B37F-5F35-0354356C0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488" y="1232410"/>
            <a:ext cx="4449452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37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9592E3-A0BE-731E-09FA-D21B0EA9C2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344425"/>
          </a:xfrm>
        </p:spPr>
        <p:txBody>
          <a:bodyPr>
            <a:normAutofit/>
          </a:bodyPr>
          <a:lstStyle/>
          <a:p>
            <a:r>
              <a:rPr lang="nl-NL" sz="2000" dirty="0"/>
              <a:t>9 punten</a:t>
            </a:r>
            <a:br>
              <a:rPr lang="nl-NL" sz="2000" dirty="0"/>
            </a:br>
            <a:r>
              <a:rPr lang="nl-NL" sz="2000" dirty="0"/>
              <a:t>Ha fit!</a:t>
            </a:r>
            <a:br>
              <a:rPr lang="nl-NL" sz="2000" dirty="0"/>
            </a:br>
            <a:r>
              <a:rPr lang="nl-NL" sz="2000" dirty="0"/>
              <a:t>West kort in </a:t>
            </a:r>
            <a:r>
              <a:rPr lang="nl-NL" sz="2000" dirty="0" err="1"/>
              <a:t>Sch</a:t>
            </a:r>
            <a:r>
              <a:rPr lang="nl-NL" sz="2000" dirty="0"/>
              <a:t>?</a:t>
            </a:r>
            <a:br>
              <a:rPr lang="nl-NL" sz="2000" dirty="0"/>
            </a:br>
            <a:r>
              <a:rPr lang="nl-NL" sz="2000" dirty="0"/>
              <a:t>Oost West niet kwetsbaar!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62A0F9D-9401-05EA-A5D5-E1DAB709F6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1656"/>
            <a:ext cx="9144000" cy="979998"/>
          </a:xfrm>
        </p:spPr>
        <p:txBody>
          <a:bodyPr>
            <a:normAutofit/>
          </a:bodyPr>
          <a:lstStyle/>
          <a:p>
            <a:r>
              <a:rPr lang="nl-NL" sz="2000" dirty="0"/>
              <a:t>Oost?</a:t>
            </a:r>
          </a:p>
        </p:txBody>
      </p:sp>
      <p:pic>
        <p:nvPicPr>
          <p:cNvPr id="4" name="Afbeelding 3" descr="Afbeelding met tekst, schermopname, Lettertype, nummer&#10;&#10;Automatisch gegenereerde beschrijving">
            <a:extLst>
              <a:ext uri="{FF2B5EF4-FFF2-40B4-BE49-F238E27FC236}">
                <a16:creationId xmlns:a16="http://schemas.microsoft.com/office/drawing/2014/main" id="{64C6DE9A-87FA-B37F-5F35-0354356C0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488" y="1232410"/>
            <a:ext cx="4449452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380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9592E3-A0BE-731E-09FA-D21B0EA9C2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344425"/>
          </a:xfrm>
        </p:spPr>
        <p:txBody>
          <a:bodyPr>
            <a:normAutofit/>
          </a:bodyPr>
          <a:lstStyle/>
          <a:p>
            <a:r>
              <a:rPr lang="nl-NL" sz="2000" dirty="0"/>
              <a:t>A 1 </a:t>
            </a:r>
            <a:r>
              <a:rPr lang="nl-NL" sz="2000" dirty="0" err="1"/>
              <a:t>Kl</a:t>
            </a:r>
            <a:br>
              <a:rPr lang="nl-NL" sz="2000" dirty="0"/>
            </a:br>
            <a:r>
              <a:rPr lang="nl-NL" sz="2000" dirty="0"/>
              <a:t>B ……</a:t>
            </a:r>
            <a:br>
              <a:rPr lang="nl-NL" sz="2000" dirty="0"/>
            </a:br>
            <a:endParaRPr lang="nl-NL" sz="20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62A0F9D-9401-05EA-A5D5-E1DAB709F6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1656"/>
            <a:ext cx="9144000" cy="979998"/>
          </a:xfrm>
        </p:spPr>
        <p:txBody>
          <a:bodyPr>
            <a:normAutofit/>
          </a:bodyPr>
          <a:lstStyle/>
          <a:p>
            <a:r>
              <a:rPr lang="nl-NL" sz="2000" dirty="0"/>
              <a:t>Wat doet West in geval van pas Zuid?</a:t>
            </a:r>
          </a:p>
        </p:txBody>
      </p:sp>
      <p:pic>
        <p:nvPicPr>
          <p:cNvPr id="4" name="Afbeelding 3" descr="Afbeelding met tekst, schermopname, Lettertype, nummer&#10;&#10;Automatisch gegenereerde beschrijving">
            <a:extLst>
              <a:ext uri="{FF2B5EF4-FFF2-40B4-BE49-F238E27FC236}">
                <a16:creationId xmlns:a16="http://schemas.microsoft.com/office/drawing/2014/main" id="{64C6DE9A-87FA-B37F-5F35-0354356C0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488" y="1232410"/>
            <a:ext cx="4449452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354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9592E3-A0BE-731E-09FA-D21B0EA9C2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344425"/>
          </a:xfrm>
        </p:spPr>
        <p:txBody>
          <a:bodyPr>
            <a:normAutofit/>
          </a:bodyPr>
          <a:lstStyle/>
          <a:p>
            <a:r>
              <a:rPr lang="nl-NL" sz="2000" dirty="0"/>
              <a:t>A 1 Ha</a:t>
            </a:r>
            <a:br>
              <a:rPr lang="nl-NL" sz="2000" dirty="0"/>
            </a:br>
            <a:r>
              <a:rPr lang="nl-NL" sz="2000" dirty="0"/>
              <a:t>B ……</a:t>
            </a:r>
            <a:br>
              <a:rPr lang="nl-NL" sz="2000" dirty="0"/>
            </a:br>
            <a:endParaRPr lang="nl-NL" sz="20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62A0F9D-9401-05EA-A5D5-E1DAB709F6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1656"/>
            <a:ext cx="9144000" cy="979998"/>
          </a:xfrm>
        </p:spPr>
        <p:txBody>
          <a:bodyPr>
            <a:normAutofit/>
          </a:bodyPr>
          <a:lstStyle/>
          <a:p>
            <a:r>
              <a:rPr lang="nl-NL" sz="2000" dirty="0"/>
              <a:t>Wat doet Oost na 1 </a:t>
            </a:r>
            <a:r>
              <a:rPr lang="nl-NL" sz="2000" dirty="0" err="1"/>
              <a:t>Kl</a:t>
            </a:r>
            <a:r>
              <a:rPr lang="nl-NL" sz="2000" dirty="0"/>
              <a:t> opening West (Noord past)?</a:t>
            </a:r>
          </a:p>
        </p:txBody>
      </p:sp>
      <p:pic>
        <p:nvPicPr>
          <p:cNvPr id="4" name="Afbeelding 3" descr="Afbeelding met tekst, schermopname, Lettertype, nummer&#10;&#10;Automatisch gegenereerde beschrijving">
            <a:extLst>
              <a:ext uri="{FF2B5EF4-FFF2-40B4-BE49-F238E27FC236}">
                <a16:creationId xmlns:a16="http://schemas.microsoft.com/office/drawing/2014/main" id="{64C6DE9A-87FA-B37F-5F35-0354356C0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488" y="1232410"/>
            <a:ext cx="4449452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474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9592E3-A0BE-731E-09FA-D21B0EA9C2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344425"/>
          </a:xfrm>
        </p:spPr>
        <p:txBody>
          <a:bodyPr>
            <a:normAutofit/>
          </a:bodyPr>
          <a:lstStyle/>
          <a:p>
            <a:r>
              <a:rPr lang="nl-NL" sz="2000" dirty="0"/>
              <a:t>A Nee  </a:t>
            </a:r>
            <a:br>
              <a:rPr lang="nl-NL" sz="2000" dirty="0"/>
            </a:br>
            <a:r>
              <a:rPr lang="nl-NL" sz="2000" dirty="0"/>
              <a:t>B 1 </a:t>
            </a:r>
            <a:r>
              <a:rPr lang="nl-NL" sz="2000" dirty="0" err="1"/>
              <a:t>Sch</a:t>
            </a:r>
            <a:br>
              <a:rPr lang="nl-NL" sz="2000" dirty="0"/>
            </a:br>
            <a:r>
              <a:rPr lang="nl-NL" sz="2000" dirty="0"/>
              <a:t>C 2 </a:t>
            </a:r>
            <a:r>
              <a:rPr lang="nl-NL" sz="2000" dirty="0" err="1"/>
              <a:t>Sch</a:t>
            </a:r>
            <a:br>
              <a:rPr lang="nl-NL" sz="2000" dirty="0"/>
            </a:br>
            <a:r>
              <a:rPr lang="nl-NL" sz="2000" dirty="0"/>
              <a:t>D……. .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62A0F9D-9401-05EA-A5D5-E1DAB709F6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1656"/>
            <a:ext cx="9144000" cy="979998"/>
          </a:xfrm>
        </p:spPr>
        <p:txBody>
          <a:bodyPr>
            <a:normAutofit/>
          </a:bodyPr>
          <a:lstStyle/>
          <a:p>
            <a:r>
              <a:rPr lang="nl-NL" sz="2000" dirty="0"/>
              <a:t>Komt Zuid nu alsnog in de bieding?</a:t>
            </a:r>
          </a:p>
        </p:txBody>
      </p:sp>
      <p:pic>
        <p:nvPicPr>
          <p:cNvPr id="4" name="Afbeelding 3" descr="Afbeelding met tekst, schermopname, Lettertype, nummer&#10;&#10;Automatisch gegenereerde beschrijving">
            <a:extLst>
              <a:ext uri="{FF2B5EF4-FFF2-40B4-BE49-F238E27FC236}">
                <a16:creationId xmlns:a16="http://schemas.microsoft.com/office/drawing/2014/main" id="{64C6DE9A-87FA-B37F-5F35-0354356C0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488" y="1232410"/>
            <a:ext cx="4449452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142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9592E3-A0BE-731E-09FA-D21B0EA9C2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344425"/>
          </a:xfrm>
        </p:spPr>
        <p:txBody>
          <a:bodyPr>
            <a:normAutofit/>
          </a:bodyPr>
          <a:lstStyle/>
          <a:p>
            <a:endParaRPr lang="nl-NL" sz="20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62A0F9D-9401-05EA-A5D5-E1DAB709F6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1656"/>
            <a:ext cx="9144000" cy="979998"/>
          </a:xfrm>
        </p:spPr>
        <p:txBody>
          <a:bodyPr>
            <a:normAutofit fontScale="92500" lnSpcReduction="20000"/>
          </a:bodyPr>
          <a:lstStyle/>
          <a:p>
            <a:r>
              <a:rPr lang="nl-NL" sz="2000" dirty="0"/>
              <a:t>Eindcontract optimaal 4 Ha OW</a:t>
            </a:r>
          </a:p>
          <a:p>
            <a:r>
              <a:rPr lang="nl-NL" sz="2000" dirty="0"/>
              <a:t>Maar wat te denken van 4 </a:t>
            </a:r>
            <a:r>
              <a:rPr lang="nl-NL" sz="2000" dirty="0" err="1"/>
              <a:t>Sch</a:t>
            </a:r>
            <a:r>
              <a:rPr lang="nl-NL" sz="2000" dirty="0"/>
              <a:t> NZ?</a:t>
            </a:r>
          </a:p>
          <a:p>
            <a:r>
              <a:rPr lang="nl-NL" sz="2000" dirty="0"/>
              <a:t>N.B. Oost-West kwetsbaar</a:t>
            </a:r>
          </a:p>
        </p:txBody>
      </p:sp>
      <p:pic>
        <p:nvPicPr>
          <p:cNvPr id="4" name="Afbeelding 3" descr="Afbeelding met tekst, schermopname, Lettertype, nummer&#10;&#10;Automatisch gegenereerde beschrijving">
            <a:extLst>
              <a:ext uri="{FF2B5EF4-FFF2-40B4-BE49-F238E27FC236}">
                <a16:creationId xmlns:a16="http://schemas.microsoft.com/office/drawing/2014/main" id="{64C6DE9A-87FA-B37F-5F35-0354356C0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488" y="1232410"/>
            <a:ext cx="4449452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41323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246</Words>
  <Application>Microsoft Macintosh PowerPoint</Application>
  <PresentationFormat>Breedbeeld</PresentationFormat>
  <Paragraphs>33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Aptos</vt:lpstr>
      <vt:lpstr>Aptos Display</vt:lpstr>
      <vt:lpstr>Arial</vt:lpstr>
      <vt:lpstr>Kantoorthema</vt:lpstr>
      <vt:lpstr> </vt:lpstr>
      <vt:lpstr>A 1sch B 2sch C pas</vt:lpstr>
      <vt:lpstr>A Pas B Doublet C …..</vt:lpstr>
      <vt:lpstr>A Pas B 3 Sch C …..</vt:lpstr>
      <vt:lpstr>9 punten Ha fit! West kort in Sch? Oost West niet kwetsbaar!</vt:lpstr>
      <vt:lpstr>A 1 Kl B …… </vt:lpstr>
      <vt:lpstr>A 1 Ha B …… </vt:lpstr>
      <vt:lpstr>A Nee   B 1 Sch C 2 Sch D……. .</vt:lpstr>
      <vt:lpstr>PowerPoint-presentatie</vt:lpstr>
      <vt:lpstr>PowerPoint-presentatie</vt:lpstr>
      <vt:lpstr>Evaluatie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1sch B 2sch C pas</dc:title>
  <dc:creator>Dick Hoogendoorn</dc:creator>
  <cp:lastModifiedBy>Peter van Hemmen</cp:lastModifiedBy>
  <cp:revision>6</cp:revision>
  <dcterms:created xsi:type="dcterms:W3CDTF">2024-05-28T13:28:00Z</dcterms:created>
  <dcterms:modified xsi:type="dcterms:W3CDTF">2024-05-31T08:25:47Z</dcterms:modified>
</cp:coreProperties>
</file>