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61" r:id="rId5"/>
    <p:sldId id="263" r:id="rId6"/>
    <p:sldId id="266" r:id="rId7"/>
    <p:sldId id="267" r:id="rId8"/>
    <p:sldId id="268" r:id="rId9"/>
    <p:sldId id="264" r:id="rId10"/>
    <p:sldId id="265" r:id="rId11"/>
    <p:sldId id="25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640"/>
  </p:normalViewPr>
  <p:slideViewPr>
    <p:cSldViewPr snapToGrid="0">
      <p:cViewPr varScale="1">
        <p:scale>
          <a:sx n="107" d="100"/>
          <a:sy n="107" d="100"/>
        </p:scale>
        <p:origin x="6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A3295-5B75-9C1D-5B64-E88ABB0DB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1532F3-AA78-2064-163B-2BAA0E72F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3B771C-BE30-7B02-5CDB-88050851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54A82F-A26B-6A3B-2E39-35BA8B51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AA249F-7AC2-47D6-E8C9-D3980BF4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62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8BB5C-94DF-8713-028B-8FAA4100A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FD98FF-CB72-D1AA-DFEB-6C9EB3929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D0AE70-7EE4-F6C5-79D2-BD5CA576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115FE4-195F-E832-BA3C-CA2AC4BE5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7F3FDC-E957-5530-92F8-05DBAC07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97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9C10D52-61D6-0C5C-7655-F3D46844B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918D1F-9122-0A76-C18B-B693BE0BD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1254D3-1AAC-8BBE-60AF-6C4719234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FE341D-8E80-7C12-FCC6-6E6265CA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1F69F2-7D47-B266-D6E7-0DF24ABD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29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9E367-BB97-0D67-C658-C8DB6B99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AF48FC-8489-FDDC-BB34-48F502C18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215E6C-250E-4CB2-AAB3-60AE7D57C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B292BF-7B0E-FD20-E0CB-623865C6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280F97-DE38-393D-8B07-64818846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48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51CE0-A650-0710-63CE-68958757E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91C2F5-285C-6C30-36C1-8F0C0D0EB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BDCC-C1D4-2E8F-087E-730D01F5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6FE853-8F3A-C15E-6073-E37D56EF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A6ED1B-5082-6360-D49D-8B375E1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50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561CDF-E72A-1D95-382C-0A60785B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9B340D-CDC5-409B-76E4-F6122BF45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4E4C4B9-C344-298D-7766-F4EF24955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BC035A-036E-A567-A8A6-3CBBDEF7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700A59-8D96-48D9-57EF-B623DAF6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EA396D-6E0A-1216-D7A2-FA9D0BE4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60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77F87-8B27-7B41-FB33-3D0A5A8E1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CB6964-714A-C020-EA65-DD2D7313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CA9A07-01D1-0648-9930-D41AD5FA0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4EA0326-DD33-5077-97EB-5B05DC21D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CFCCD4C-9801-3DD2-A395-DC1AE3581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048A4BC-026E-8BB9-1DE8-A339F39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A68CD8B-BF76-E562-35E7-FFA48D58C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BA4C1C6-9933-E843-6642-175947B9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10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0DFFB-4EA1-9402-A534-8B8BB9BE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273C744-EAD8-4E21-EA07-D3AF8971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4772EE-9634-552F-A4E1-CD6C27CFE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3C24D62-DA23-B37C-3125-057018E5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84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10CBE67-DF7A-5206-452F-CFE05C28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36C0CEA-2873-DF55-40D0-D85AAF0A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E0E62D6-577B-A875-5603-722C449A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26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E95EB-6D10-5249-DDAC-828F2DF6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C45C9C-51D6-D8FB-1D92-8D4C69861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421A18-7E21-F762-661E-23A5AE777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FB0A33-CC3E-A449-0127-F59BA35A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5D38C2-B5BC-295B-7779-911B1882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D17857-D173-DE3F-3080-7B0789557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44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9F4D8-7512-5407-10FF-AB142C0B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DCAA24-1FB6-3CCC-AF43-C6BCA4BE1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B7E319-EC6E-858D-C6ED-3EC7620B9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7C9F6D-1975-1551-98A2-0F54554C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69D13F-2672-56FF-C65A-1220735B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B027F9-0943-A417-D02D-70F314AE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77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3FC7EB7-D73A-03FB-CB22-7127DD5F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95AD93-D719-406F-1A9B-781C0296F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3FA808-AA3B-B473-F694-DB5CAD6F9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46509E-46EC-488E-8CB3-CC3EAFABB620}" type="datetimeFigureOut">
              <a:rPr lang="nl-NL" smtClean="0"/>
              <a:t>31-05-2024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D5FAD6-7A3B-7F13-F34D-0ED15AA1E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989E31-58E4-22B4-1E3F-1B53220E1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FF672D-D926-4474-B197-1FB5E7923E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6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br>
              <a:rPr lang="nl-NL" sz="2000" dirty="0"/>
            </a:br>
            <a:endParaRPr lang="nl-NL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1558456"/>
          </a:xfrm>
        </p:spPr>
        <p:txBody>
          <a:bodyPr>
            <a:normAutofit/>
          </a:bodyPr>
          <a:lstStyle/>
          <a:p>
            <a:r>
              <a:rPr lang="nl-NL" sz="2000" dirty="0"/>
              <a:t>Analyse</a:t>
            </a:r>
          </a:p>
          <a:p>
            <a:r>
              <a:rPr lang="nl-NL" sz="2000" dirty="0"/>
              <a:t>Zuid 10 </a:t>
            </a:r>
            <a:r>
              <a:rPr lang="nl-NL" sz="2000" dirty="0" err="1"/>
              <a:t>hcp,West</a:t>
            </a:r>
            <a:r>
              <a:rPr lang="nl-NL" sz="2000" dirty="0"/>
              <a:t> 14 </a:t>
            </a:r>
            <a:r>
              <a:rPr lang="nl-NL" sz="2000" dirty="0" err="1"/>
              <a:t>hcp,Noord</a:t>
            </a:r>
            <a:r>
              <a:rPr lang="nl-NL" sz="2000" dirty="0"/>
              <a:t> 7 </a:t>
            </a:r>
            <a:r>
              <a:rPr lang="nl-NL" sz="2000" dirty="0" err="1"/>
              <a:t>hcp,Oost</a:t>
            </a:r>
            <a:r>
              <a:rPr lang="nl-NL" sz="2000" dirty="0"/>
              <a:t> 9 </a:t>
            </a:r>
            <a:r>
              <a:rPr lang="nl-NL" sz="2000" dirty="0" err="1"/>
              <a:t>hcp</a:t>
            </a:r>
            <a:endParaRPr lang="nl-NL" sz="2000" dirty="0"/>
          </a:p>
          <a:p>
            <a:r>
              <a:rPr lang="nl-NL" sz="2000" dirty="0"/>
              <a:t>Oost West kwetsbaar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027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endParaRPr lang="nl-NL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 fontScale="55000" lnSpcReduction="20000"/>
          </a:bodyPr>
          <a:lstStyle/>
          <a:p>
            <a:r>
              <a:rPr lang="nl-NL" sz="2000" dirty="0" err="1"/>
              <a:t>Afspel</a:t>
            </a:r>
            <a:endParaRPr lang="nl-NL" sz="2000" dirty="0"/>
          </a:p>
          <a:p>
            <a:r>
              <a:rPr lang="nl-NL" sz="2000" dirty="0"/>
              <a:t>Start </a:t>
            </a:r>
            <a:r>
              <a:rPr lang="nl-NL" sz="2000" dirty="0" err="1"/>
              <a:t>Sch</a:t>
            </a:r>
            <a:r>
              <a:rPr lang="nl-NL" sz="2000" dirty="0"/>
              <a:t> A</a:t>
            </a:r>
          </a:p>
          <a:p>
            <a:r>
              <a:rPr lang="nl-NL" sz="2000" dirty="0"/>
              <a:t>Slag 2 Ru of </a:t>
            </a:r>
            <a:r>
              <a:rPr lang="nl-NL" sz="2000" dirty="0" err="1"/>
              <a:t>Kl</a:t>
            </a:r>
            <a:r>
              <a:rPr lang="nl-NL" sz="2000" dirty="0"/>
              <a:t>? In geval </a:t>
            </a:r>
            <a:r>
              <a:rPr lang="nl-NL" sz="2000" dirty="0" err="1"/>
              <a:t>Kl</a:t>
            </a:r>
            <a:r>
              <a:rPr lang="nl-NL" sz="2000" dirty="0"/>
              <a:t> door laten lopen naar de vrouw?</a:t>
            </a:r>
          </a:p>
          <a:p>
            <a:r>
              <a:rPr lang="nl-NL" sz="2000" dirty="0"/>
              <a:t>Hoe pakt West het troeven trekken aan? 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2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83816-A61B-4DA2-25FD-D51ED63BA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77636-21FB-B789-FDEC-0EAA08CFE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 lijn  2 keer </a:t>
            </a:r>
            <a:r>
              <a:rPr lang="nl-NL" dirty="0" err="1"/>
              <a:t>Sch</a:t>
            </a:r>
            <a:r>
              <a:rPr lang="nl-NL" dirty="0"/>
              <a:t> contract; 5 keer Ha contract</a:t>
            </a:r>
          </a:p>
          <a:p>
            <a:r>
              <a:rPr lang="nl-NL" dirty="0"/>
              <a:t>Score </a:t>
            </a:r>
            <a:r>
              <a:rPr lang="nl-NL" dirty="0" err="1"/>
              <a:t>Sch</a:t>
            </a:r>
            <a:r>
              <a:rPr lang="nl-NL" dirty="0"/>
              <a:t> contracten 58%</a:t>
            </a:r>
          </a:p>
          <a:p>
            <a:r>
              <a:rPr lang="nl-NL" dirty="0"/>
              <a:t>B lijn 2  keer </a:t>
            </a:r>
            <a:r>
              <a:rPr lang="nl-NL" dirty="0" err="1"/>
              <a:t>Sch</a:t>
            </a:r>
            <a:r>
              <a:rPr lang="nl-NL" dirty="0"/>
              <a:t> contract; 4 keer Ha contract</a:t>
            </a:r>
          </a:p>
          <a:p>
            <a:r>
              <a:rPr lang="nl-NL" dirty="0"/>
              <a:t>Score </a:t>
            </a:r>
            <a:r>
              <a:rPr lang="nl-NL" dirty="0" err="1"/>
              <a:t>Sch</a:t>
            </a:r>
            <a:r>
              <a:rPr lang="nl-NL" dirty="0"/>
              <a:t> contracten 90%</a:t>
            </a:r>
          </a:p>
          <a:p>
            <a:r>
              <a:rPr lang="nl-NL" dirty="0"/>
              <a:t>C lijn 2 keer </a:t>
            </a:r>
            <a:r>
              <a:rPr lang="nl-NL" dirty="0" err="1"/>
              <a:t>Sch</a:t>
            </a:r>
            <a:r>
              <a:rPr lang="nl-NL" dirty="0"/>
              <a:t> contract; 4 keer Ha contract</a:t>
            </a:r>
          </a:p>
          <a:p>
            <a:r>
              <a:rPr lang="nl-NL" dirty="0"/>
              <a:t>Score </a:t>
            </a:r>
            <a:r>
              <a:rPr lang="nl-NL" dirty="0" err="1"/>
              <a:t>Sch</a:t>
            </a:r>
            <a:r>
              <a:rPr lang="nl-NL"/>
              <a:t> contracten 80%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658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1sch</a:t>
            </a:r>
            <a:br>
              <a:rPr lang="nl-NL" sz="2000" dirty="0"/>
            </a:br>
            <a:r>
              <a:rPr lang="nl-NL" sz="2000" dirty="0"/>
              <a:t>B 2sch</a:t>
            </a:r>
            <a:br>
              <a:rPr lang="nl-NL" sz="2000" dirty="0"/>
            </a:br>
            <a:r>
              <a:rPr lang="nl-NL" sz="2000" dirty="0"/>
              <a:t>C pas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Openingsbod Zuid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7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Pas</a:t>
            </a:r>
            <a:br>
              <a:rPr lang="nl-NL" sz="2000" dirty="0"/>
            </a:br>
            <a:r>
              <a:rPr lang="nl-NL" sz="2000" dirty="0"/>
              <a:t>B Doublet</a:t>
            </a:r>
            <a:br>
              <a:rPr lang="nl-NL" sz="2000" dirty="0"/>
            </a:br>
            <a:r>
              <a:rPr lang="nl-NL" sz="2000" dirty="0"/>
              <a:t>C …..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Wat doet West na 1 of 2 </a:t>
            </a:r>
            <a:r>
              <a:rPr lang="nl-NL" sz="2000" dirty="0" err="1"/>
              <a:t>Sch</a:t>
            </a:r>
            <a:r>
              <a:rPr lang="nl-NL" sz="2000" dirty="0"/>
              <a:t> opening Zuid?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3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Pas</a:t>
            </a:r>
            <a:br>
              <a:rPr lang="nl-NL" sz="2000" dirty="0"/>
            </a:br>
            <a:r>
              <a:rPr lang="nl-NL" sz="2000" dirty="0"/>
              <a:t>B 3 </a:t>
            </a:r>
            <a:r>
              <a:rPr lang="nl-NL" sz="2000" dirty="0" err="1"/>
              <a:t>Sch</a:t>
            </a:r>
            <a:br>
              <a:rPr lang="nl-NL" sz="2000" dirty="0"/>
            </a:br>
            <a:r>
              <a:rPr lang="nl-NL" sz="2000" dirty="0"/>
              <a:t>C …..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Antwoord Noord bij 1 of 2 </a:t>
            </a:r>
            <a:r>
              <a:rPr lang="nl-NL" sz="2000" dirty="0" err="1"/>
              <a:t>Sch</a:t>
            </a:r>
            <a:r>
              <a:rPr lang="nl-NL" sz="2000" dirty="0"/>
              <a:t> opening Zuid gevolgd door </a:t>
            </a:r>
          </a:p>
          <a:p>
            <a:r>
              <a:rPr lang="nl-NL" sz="2000" dirty="0"/>
              <a:t>Doublet West? 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9 punten</a:t>
            </a:r>
            <a:br>
              <a:rPr lang="nl-NL" sz="2000" dirty="0"/>
            </a:br>
            <a:r>
              <a:rPr lang="nl-NL" sz="2000" dirty="0"/>
              <a:t>Ha fit!</a:t>
            </a:r>
            <a:br>
              <a:rPr lang="nl-NL" sz="2000" dirty="0"/>
            </a:br>
            <a:r>
              <a:rPr lang="nl-NL" sz="2000" dirty="0"/>
              <a:t>West kort in </a:t>
            </a:r>
            <a:r>
              <a:rPr lang="nl-NL" sz="2000" dirty="0" err="1"/>
              <a:t>Sch</a:t>
            </a:r>
            <a:r>
              <a:rPr lang="nl-NL" sz="2000" dirty="0"/>
              <a:t>?</a:t>
            </a:r>
            <a:br>
              <a:rPr lang="nl-NL" sz="2000" dirty="0"/>
            </a:br>
            <a:r>
              <a:rPr lang="nl-NL" sz="2000" dirty="0"/>
              <a:t>Oost West niet kwetsbaar!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Oost?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38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1 </a:t>
            </a:r>
            <a:r>
              <a:rPr lang="nl-NL" sz="2000" dirty="0" err="1"/>
              <a:t>Kl</a:t>
            </a:r>
            <a:br>
              <a:rPr lang="nl-NL" sz="2000" dirty="0"/>
            </a:br>
            <a:r>
              <a:rPr lang="nl-NL" sz="2000" dirty="0"/>
              <a:t>B ……</a:t>
            </a:r>
            <a:br>
              <a:rPr lang="nl-NL" sz="2000" dirty="0"/>
            </a:br>
            <a:endParaRPr lang="nl-NL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Wat doet West in geval van pas Zuid?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5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1 Ha</a:t>
            </a:r>
            <a:br>
              <a:rPr lang="nl-NL" sz="2000" dirty="0"/>
            </a:br>
            <a:r>
              <a:rPr lang="nl-NL" sz="2000" dirty="0"/>
              <a:t>B ……</a:t>
            </a:r>
            <a:br>
              <a:rPr lang="nl-NL" sz="2000" dirty="0"/>
            </a:br>
            <a:endParaRPr lang="nl-NL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Wat doet Oost na 1 </a:t>
            </a:r>
            <a:r>
              <a:rPr lang="nl-NL" sz="2000" dirty="0" err="1"/>
              <a:t>Kl</a:t>
            </a:r>
            <a:r>
              <a:rPr lang="nl-NL" sz="2000" dirty="0"/>
              <a:t> opening West (Noord past)?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7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r>
              <a:rPr lang="nl-NL" sz="2000" dirty="0"/>
              <a:t>A Nee  </a:t>
            </a:r>
            <a:br>
              <a:rPr lang="nl-NL" sz="2000" dirty="0"/>
            </a:br>
            <a:r>
              <a:rPr lang="nl-NL" sz="2000" dirty="0"/>
              <a:t>B 1 </a:t>
            </a:r>
            <a:r>
              <a:rPr lang="nl-NL" sz="2000" dirty="0" err="1"/>
              <a:t>Sch</a:t>
            </a:r>
            <a:br>
              <a:rPr lang="nl-NL" sz="2000" dirty="0"/>
            </a:br>
            <a:r>
              <a:rPr lang="nl-NL" sz="2000" dirty="0"/>
              <a:t>C 2 </a:t>
            </a:r>
            <a:r>
              <a:rPr lang="nl-NL" sz="2000" dirty="0" err="1"/>
              <a:t>Sch</a:t>
            </a:r>
            <a:br>
              <a:rPr lang="nl-NL" sz="2000" dirty="0"/>
            </a:br>
            <a:r>
              <a:rPr lang="nl-NL" sz="2000" dirty="0"/>
              <a:t>D……. 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/>
          </a:bodyPr>
          <a:lstStyle/>
          <a:p>
            <a:r>
              <a:rPr lang="nl-NL" sz="2000" dirty="0"/>
              <a:t>Komt Zuid nu alsnog in de bieding?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142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592E3-A0BE-731E-09FA-D21B0EA9C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344425"/>
          </a:xfrm>
        </p:spPr>
        <p:txBody>
          <a:bodyPr>
            <a:normAutofit/>
          </a:bodyPr>
          <a:lstStyle/>
          <a:p>
            <a:endParaRPr lang="nl-NL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2A0F9D-9401-05EA-A5D5-E1DAB709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1656"/>
            <a:ext cx="9144000" cy="979998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Eindcontract optimaal 4 Ha OW</a:t>
            </a:r>
          </a:p>
          <a:p>
            <a:r>
              <a:rPr lang="nl-NL" sz="2000" dirty="0"/>
              <a:t>Maar wat te denken van 4 </a:t>
            </a:r>
            <a:r>
              <a:rPr lang="nl-NL" sz="2000" dirty="0" err="1"/>
              <a:t>Sch</a:t>
            </a:r>
            <a:r>
              <a:rPr lang="nl-NL" sz="2000" dirty="0"/>
              <a:t> NZ?</a:t>
            </a:r>
          </a:p>
          <a:p>
            <a:r>
              <a:rPr lang="nl-NL" sz="2000" dirty="0"/>
              <a:t>N.B. Oost-West kwetsbaar</a:t>
            </a:r>
          </a:p>
        </p:txBody>
      </p:sp>
      <p:pic>
        <p:nvPicPr>
          <p:cNvPr id="4" name="Afbeelding 3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64C6DE9A-87FA-B37F-5F35-0354356C0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88" y="1232410"/>
            <a:ext cx="4449452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132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246</Words>
  <Application>Microsoft Macintosh PowerPoint</Application>
  <PresentationFormat>Breedbeeld</PresentationFormat>
  <Paragraphs>33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Kantoorthema</vt:lpstr>
      <vt:lpstr> </vt:lpstr>
      <vt:lpstr>A 1sch B 2sch C pas</vt:lpstr>
      <vt:lpstr>A Pas B Doublet C …..</vt:lpstr>
      <vt:lpstr>A Pas B 3 Sch C …..</vt:lpstr>
      <vt:lpstr>9 punten Ha fit! West kort in Sch? Oost West niet kwetsbaar!</vt:lpstr>
      <vt:lpstr>A 1 Kl B …… </vt:lpstr>
      <vt:lpstr>A 1 Ha B …… </vt:lpstr>
      <vt:lpstr>A Nee   B 1 Sch C 2 Sch D……. .</vt:lpstr>
      <vt:lpstr>PowerPoint-presentatie</vt:lpstr>
      <vt:lpstr>PowerPoint-presentatie</vt:lpstr>
      <vt:lpstr>Evaluatie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1sch B 2sch C pas</dc:title>
  <dc:creator>Dick Hoogendoorn</dc:creator>
  <cp:lastModifiedBy>Peter van Hemmen</cp:lastModifiedBy>
  <cp:revision>6</cp:revision>
  <dcterms:created xsi:type="dcterms:W3CDTF">2024-05-28T13:28:00Z</dcterms:created>
  <dcterms:modified xsi:type="dcterms:W3CDTF">2024-05-31T08:25:47Z</dcterms:modified>
</cp:coreProperties>
</file>